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86" r:id="rId39"/>
    <p:sldId id="295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1"/>
    <p:restoredTop sz="94631"/>
  </p:normalViewPr>
  <p:slideViewPr>
    <p:cSldViewPr snapToGrid="0" snapToObjects="1">
      <p:cViewPr>
        <p:scale>
          <a:sx n="92" d="100"/>
          <a:sy n="92" d="100"/>
        </p:scale>
        <p:origin x="4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430"/>
            <a:ext cx="4551218" cy="3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</a:t>
            </a:r>
            <a:r>
              <a:rPr lang="en-US" dirty="0" smtClean="0"/>
              <a:t>perform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</a:t>
            </a:r>
            <a:r>
              <a:rPr lang="en-US" dirty="0" smtClean="0"/>
              <a:t>thing </a:t>
            </a:r>
            <a:r>
              <a:rPr lang="en-US" dirty="0" smtClean="0"/>
              <a:t>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TIMESTAMPZ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TIMESTAMPZ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www.pg4e.com/lectures/03-Techniques-Load.sql</a:t>
            </a: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3372</TotalTime>
  <Words>2641</Words>
  <Application>Microsoft Macintosh PowerPoint</Application>
  <PresentationFormat>Widescreen</PresentationFormat>
  <Paragraphs>512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Transactions and Performance</vt:lpstr>
      <vt:lpstr>Transaction Topics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74</cp:revision>
  <dcterms:created xsi:type="dcterms:W3CDTF">2019-03-20T19:59:17Z</dcterms:created>
  <dcterms:modified xsi:type="dcterms:W3CDTF">2019-06-19T16:18:16Z</dcterms:modified>
</cp:coreProperties>
</file>